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48" r:id="rId69"/>
    <p:sldId id="349" r:id="rId70"/>
    <p:sldId id="346" r:id="rId71"/>
    <p:sldId id="347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92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20-03-2025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18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endParaRPr lang="en-US" sz="2000" i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4674</TotalTime>
  <Words>3615</Words>
  <Application>Microsoft Office PowerPoint</Application>
  <PresentationFormat>Widescreen</PresentationFormat>
  <Paragraphs>512</Paragraphs>
  <Slides>71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FCCee – Physics list – First stage</vt:lpstr>
      <vt:lpstr>FCCee – Physics list – Second stage</vt:lpstr>
      <vt:lpstr>TESLA 500 GeV – Physics selection</vt:lpstr>
      <vt:lpstr>TESLA 500 GeV – Event selection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1342</cp:revision>
  <dcterms:created xsi:type="dcterms:W3CDTF">2024-11-21T11:19:07Z</dcterms:created>
  <dcterms:modified xsi:type="dcterms:W3CDTF">2025-03-20T16:21:18Z</dcterms:modified>
</cp:coreProperties>
</file>